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1" d="100"/>
          <a:sy n="101" d="100"/>
        </p:scale>
        <p:origin x="-152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B37F-92E1-42A4-94E1-6E35551FE398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320C-0E4C-4B4B-A755-B277BBE788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B37F-92E1-42A4-94E1-6E35551FE398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320C-0E4C-4B4B-A755-B277BBE788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B37F-92E1-42A4-94E1-6E35551FE398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320C-0E4C-4B4B-A755-B277BBE788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B37F-92E1-42A4-94E1-6E35551FE398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320C-0E4C-4B4B-A755-B277BBE788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B37F-92E1-42A4-94E1-6E35551FE398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320C-0E4C-4B4B-A755-B277BBE788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B37F-92E1-42A4-94E1-6E35551FE398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320C-0E4C-4B4B-A755-B277BBE788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B37F-92E1-42A4-94E1-6E35551FE398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320C-0E4C-4B4B-A755-B277BBE788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B37F-92E1-42A4-94E1-6E35551FE398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320C-0E4C-4B4B-A755-B277BBE788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B37F-92E1-42A4-94E1-6E35551FE398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320C-0E4C-4B4B-A755-B277BBE788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B37F-92E1-42A4-94E1-6E35551FE398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320C-0E4C-4B4B-A755-B277BBE788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B37F-92E1-42A4-94E1-6E35551FE398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4320C-0E4C-4B4B-A755-B277BBE788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AB37F-92E1-42A4-94E1-6E35551FE398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4320C-0E4C-4B4B-A755-B277BBE788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85482"/>
            <a:ext cx="8229600" cy="415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1676401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Perc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019800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Activation </a:t>
            </a:r>
            <a:r>
              <a:rPr lang="en-US" dirty="0" err="1" smtClean="0"/>
              <a:t>zscore</a:t>
            </a:r>
            <a:r>
              <a:rPr lang="en-US" dirty="0" smtClean="0"/>
              <a:t> around word onset during perception and production. Number is time in ms</a:t>
            </a:r>
            <a:r>
              <a:rPr lang="en-US" dirty="0" smtClean="0"/>
              <a:t> </a:t>
            </a:r>
            <a:r>
              <a:rPr lang="en-US" dirty="0" smtClean="0"/>
              <a:t>around event. Intervals of 50 ms 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88996"/>
            <a:ext cx="8229600" cy="4148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1676401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Perc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24433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87932"/>
            <a:ext cx="8229600" cy="4150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1676401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Perc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11759"/>
            <a:ext cx="8229600" cy="410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1676401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Perc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24433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9845"/>
            <a:ext cx="8229600" cy="412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1676401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Perc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2585"/>
            <a:ext cx="8229600" cy="4141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1676401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Perc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17674"/>
            <a:ext cx="8229600" cy="409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1676401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Perc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01002"/>
            <a:ext cx="8229600" cy="4124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1676401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Perc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</Words>
  <Application>Microsoft Office PowerPoint</Application>
  <PresentationFormat>On-screen Show (4:3)</PresentationFormat>
  <Paragraphs>25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1</vt:lpstr>
      <vt:lpstr>2</vt:lpstr>
      <vt:lpstr>3</vt:lpstr>
      <vt:lpstr>4</vt:lpstr>
      <vt:lpstr>5</vt:lpstr>
      <vt:lpstr>6</vt:lpstr>
      <vt:lpstr>7</vt:lpstr>
      <vt:lpstr>8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Angela</dc:creator>
  <cp:lastModifiedBy>Angela</cp:lastModifiedBy>
  <cp:revision>2</cp:revision>
  <dcterms:created xsi:type="dcterms:W3CDTF">2012-12-15T02:20:18Z</dcterms:created>
  <dcterms:modified xsi:type="dcterms:W3CDTF">2012-12-15T02:21:07Z</dcterms:modified>
</cp:coreProperties>
</file>